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>
        <p:scale>
          <a:sx n="88" d="100"/>
          <a:sy n="88" d="100"/>
        </p:scale>
        <p:origin x="-87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4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66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7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ro-RO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LASERELOR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300" dirty="0" smtClean="0">
                <a:solidFill>
                  <a:srgbClr val="54BC9B"/>
                </a:solidFill>
              </a:rPr>
              <a:t>Aplicațiile laser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ro-RO" sz="3000" b="1" spc="300" dirty="0" smtClean="0">
                <a:solidFill>
                  <a:srgbClr val="54BC9B"/>
                </a:solidFill>
              </a:rPr>
              <a:t>Afișarea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55679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000" b="1" spc="100" dirty="0" smtClean="0">
                <a:solidFill>
                  <a:srgbClr val="54BC9B"/>
                </a:solidFill>
              </a:rPr>
              <a:t>Afișajele </a:t>
            </a:r>
            <a:r>
              <a:rPr lang="vi-VN" sz="3000" b="1" spc="100" dirty="0">
                <a:solidFill>
                  <a:srgbClr val="54BC9B"/>
                </a:solidFill>
              </a:rPr>
              <a:t>de proiecție cu laser care conțin surse RGB pot fi utilizate pentru cinematografe, filme de acasă, simulatoare de zbor etc.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AFIȘAREA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63587" y="3717032"/>
            <a:ext cx="7416824" cy="3075363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63" y="3977162"/>
            <a:ext cx="6817072" cy="265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Proiecția Laser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75657" y="1719391"/>
            <a:ext cx="6120680" cy="5058508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96" y="1916832"/>
            <a:ext cx="5781124" cy="470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33205"/>
            <a:ext cx="777686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000" b="1" spc="100" dirty="0">
                <a:solidFill>
                  <a:srgbClr val="54BC9B"/>
                </a:solidFill>
              </a:rPr>
              <a:t>Acestea sunt deseori </a:t>
            </a:r>
            <a:r>
              <a:rPr lang="vi-VN" sz="3000" b="1" spc="100" dirty="0">
                <a:solidFill>
                  <a:schemeClr val="bg1"/>
                </a:solidFill>
              </a:rPr>
              <a:t>superioare</a:t>
            </a:r>
            <a:r>
              <a:rPr lang="vi-VN" sz="3000" b="1" spc="100" dirty="0">
                <a:solidFill>
                  <a:srgbClr val="54BC9B"/>
                </a:solidFill>
              </a:rPr>
              <a:t> celorlalte afișări privind posibilele </a:t>
            </a:r>
            <a:r>
              <a:rPr lang="vi-VN" sz="3000" b="1" spc="100" dirty="0">
                <a:solidFill>
                  <a:schemeClr val="bg1"/>
                </a:solidFill>
              </a:rPr>
              <a:t>dimensiuni ale ecranului</a:t>
            </a:r>
            <a:r>
              <a:rPr lang="vi-VN" sz="3000" b="1" spc="100" dirty="0">
                <a:solidFill>
                  <a:srgbClr val="54BC9B"/>
                </a:solidFill>
              </a:rPr>
              <a:t>, </a:t>
            </a:r>
            <a:r>
              <a:rPr lang="vi-VN" sz="3000" b="1" spc="100" dirty="0">
                <a:solidFill>
                  <a:schemeClr val="bg1"/>
                </a:solidFill>
              </a:rPr>
              <a:t>rezoluția</a:t>
            </a:r>
            <a:r>
              <a:rPr lang="vi-VN" sz="3000" b="1" spc="100" dirty="0">
                <a:solidFill>
                  <a:srgbClr val="54BC9B"/>
                </a:solidFill>
              </a:rPr>
              <a:t> și </a:t>
            </a:r>
            <a:r>
              <a:rPr lang="vi-VN" sz="3000" b="1" spc="100" dirty="0">
                <a:solidFill>
                  <a:schemeClr val="bg1"/>
                </a:solidFill>
              </a:rPr>
              <a:t>saturația culorii</a:t>
            </a:r>
            <a:r>
              <a:rPr lang="vi-VN" sz="3000" b="1" spc="100" dirty="0">
                <a:solidFill>
                  <a:srgbClr val="54BC9B"/>
                </a:solidFill>
              </a:rPr>
              <a:t>.</a:t>
            </a:r>
          </a:p>
          <a:p>
            <a:endParaRPr lang="vi-VN" sz="3000" b="1" spc="100" dirty="0">
              <a:solidFill>
                <a:srgbClr val="54BC9B"/>
              </a:solidFill>
            </a:endParaRPr>
          </a:p>
          <a:p>
            <a:endParaRPr lang="vi-VN" sz="3000" b="1" spc="100" dirty="0">
              <a:solidFill>
                <a:srgbClr val="54BC9B"/>
              </a:solidFill>
            </a:endParaRPr>
          </a:p>
          <a:p>
            <a:endParaRPr lang="vi-VN" sz="3000" b="1" spc="100" dirty="0">
              <a:solidFill>
                <a:srgbClr val="54BC9B"/>
              </a:solidFill>
            </a:endParaRPr>
          </a:p>
          <a:p>
            <a:r>
              <a:rPr lang="vi-VN" sz="3000" b="1" spc="100" dirty="0">
                <a:solidFill>
                  <a:srgbClr val="54BC9B"/>
                </a:solidFill>
              </a:rPr>
              <a:t>IN ORICE CAZ . . </a:t>
            </a:r>
            <a:r>
              <a:rPr lang="vi-VN" sz="3000" b="1" spc="100" dirty="0" smtClean="0">
                <a:solidFill>
                  <a:srgbClr val="54BC9B"/>
                </a:solidFill>
              </a:rPr>
              <a:t>.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r>
              <a:rPr lang="pt-BR" sz="3000" b="1" spc="100" dirty="0" smtClean="0">
                <a:solidFill>
                  <a:srgbClr val="54BC9B"/>
                </a:solidFill>
              </a:rPr>
              <a:t>HOWEVER . . 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r>
              <a:rPr lang="ro-RO" sz="3200" dirty="0"/>
              <a:t> 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AFIȘAREA PROIECȚIEI </a:t>
            </a:r>
            <a:r>
              <a:rPr lang="pt-B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4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5004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...</a:t>
            </a:r>
            <a:r>
              <a:rPr lang="vi-VN" sz="3000" b="1" spc="100" dirty="0" smtClean="0">
                <a:solidFill>
                  <a:schemeClr val="bg1"/>
                </a:solidFill>
              </a:rPr>
              <a:t> reduceri </a:t>
            </a:r>
            <a:r>
              <a:rPr lang="vi-VN" sz="3000" b="1" spc="100" dirty="0">
                <a:solidFill>
                  <a:schemeClr val="bg1"/>
                </a:solidFill>
              </a:rPr>
              <a:t>suplimentare ale costurilor de producție</a:t>
            </a:r>
            <a:r>
              <a:rPr lang="vi-VN" sz="3000" b="1" spc="100" dirty="0">
                <a:solidFill>
                  <a:srgbClr val="54BC9B"/>
                </a:solidFill>
              </a:rPr>
              <a:t> vor fi esențiale pentru </a:t>
            </a:r>
            <a:r>
              <a:rPr lang="ro-RO" sz="3000" b="1" spc="100" dirty="0" smtClean="0">
                <a:solidFill>
                  <a:srgbClr val="54BC9B"/>
                </a:solidFill>
              </a:rPr>
              <a:t>pătrunderea pe</a:t>
            </a:r>
            <a:r>
              <a:rPr lang="vi-VN" sz="3000" b="1" spc="100" dirty="0" smtClean="0">
                <a:solidFill>
                  <a:srgbClr val="54BC9B"/>
                </a:solidFill>
              </a:rPr>
              <a:t> p</a:t>
            </a:r>
            <a:r>
              <a:rPr lang="ro-RO" sz="3000" b="1" spc="100" dirty="0" smtClean="0">
                <a:solidFill>
                  <a:srgbClr val="54BC9B"/>
                </a:solidFill>
              </a:rPr>
              <a:t>iață</a:t>
            </a:r>
            <a:r>
              <a:rPr lang="vi-VN" sz="3000" b="1" spc="100" dirty="0" smtClean="0">
                <a:solidFill>
                  <a:srgbClr val="54BC9B"/>
                </a:solidFill>
              </a:rPr>
              <a:t>.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AFIȘAREA PROIECȚIEI </a:t>
            </a:r>
            <a:r>
              <a:rPr lang="pt-BR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algn="ctr"/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199" y="349771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dirty="0" smtClean="0">
                <a:solidFill>
                  <a:srgbClr val="54BC9B"/>
                </a:solidFill>
              </a:rPr>
              <a:t>Mergi mai departe la o nouă aplicație laser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  <a:endParaRPr lang="pt-BR" sz="3000" b="1" dirty="0" smtClean="0">
              <a:solidFill>
                <a:srgbClr val="54BC9B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ro-RO" sz="3000" b="1" spc="300" dirty="0" smtClean="0">
                <a:solidFill>
                  <a:schemeClr val="bg1"/>
                </a:solidFill>
              </a:rPr>
              <a:t>ZONĂ ȘTIINȚIFICĂ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500" b="1" dirty="0" smtClean="0"/>
              <a:t>Bună treabă</a:t>
            </a:r>
            <a:r>
              <a:rPr lang="en-US" sz="5500" b="1" dirty="0" smtClean="0"/>
              <a:t>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5680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110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RALUCA</cp:lastModifiedBy>
  <cp:revision>14</cp:revision>
  <dcterms:created xsi:type="dcterms:W3CDTF">2017-03-08T21:43:37Z</dcterms:created>
  <dcterms:modified xsi:type="dcterms:W3CDTF">2018-01-14T19:02:00Z</dcterms:modified>
</cp:coreProperties>
</file>